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32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73CA8-028A-4A72-92B1-83576F561772}" type="datetimeFigureOut">
              <a:rPr lang="en-CA" smtClean="0"/>
              <a:pPr/>
              <a:t>22/09/2014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9262FA-2F34-48A6-A0DA-BF32F0AA8E5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B173CA8-028A-4A72-92B1-83576F561772}" type="datetimeFigureOut">
              <a:rPr lang="en-CA" smtClean="0"/>
              <a:pPr/>
              <a:t>22/09/2014</a:t>
            </a:fld>
            <a:endParaRPr lang="en-CA"/>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89262FA-2F34-48A6-A0DA-BF32F0AA8E5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80" y="827584"/>
            <a:ext cx="5829300" cy="1960033"/>
          </a:xfrm>
        </p:spPr>
        <p:txBody>
          <a:bodyPr/>
          <a:lstStyle/>
          <a:p>
            <a:r>
              <a:rPr lang="en-US" dirty="0" smtClean="0"/>
              <a:t>MATH 10</a:t>
            </a:r>
            <a:endParaRPr lang="en-CA" dirty="0"/>
          </a:p>
        </p:txBody>
      </p:sp>
      <p:sp>
        <p:nvSpPr>
          <p:cNvPr id="3" name="Subtitle 2"/>
          <p:cNvSpPr>
            <a:spLocks noGrp="1"/>
          </p:cNvSpPr>
          <p:nvPr>
            <p:ph type="subTitle" idx="1"/>
          </p:nvPr>
        </p:nvSpPr>
        <p:spPr>
          <a:xfrm>
            <a:off x="1052736" y="2987824"/>
            <a:ext cx="4800600" cy="2336800"/>
          </a:xfrm>
        </p:spPr>
        <p:txBody>
          <a:bodyPr/>
          <a:lstStyle/>
          <a:p>
            <a:r>
              <a:rPr lang="en-US" dirty="0" smtClean="0">
                <a:solidFill>
                  <a:srgbClr val="FF0000"/>
                </a:solidFill>
              </a:rPr>
              <a:t>Geometric Model Report</a:t>
            </a:r>
            <a:endParaRPr lang="en-CA" dirty="0">
              <a:solidFill>
                <a:srgbClr val="FF0000"/>
              </a:solidFill>
            </a:endParaRPr>
          </a:p>
        </p:txBody>
      </p:sp>
      <p:sp>
        <p:nvSpPr>
          <p:cNvPr id="4" name="TextBox 3"/>
          <p:cNvSpPr txBox="1"/>
          <p:nvPr/>
        </p:nvSpPr>
        <p:spPr>
          <a:xfrm>
            <a:off x="3284984" y="7380312"/>
            <a:ext cx="2528769" cy="923330"/>
          </a:xfrm>
          <a:prstGeom prst="rect">
            <a:avLst/>
          </a:prstGeom>
          <a:noFill/>
        </p:spPr>
        <p:txBody>
          <a:bodyPr wrap="none" rtlCol="0">
            <a:spAutoFit/>
          </a:bodyPr>
          <a:lstStyle/>
          <a:p>
            <a:r>
              <a:rPr lang="en-US" i="1" dirty="0" smtClean="0"/>
              <a:t>Submitted by:</a:t>
            </a:r>
          </a:p>
          <a:p>
            <a:r>
              <a:rPr lang="en-US" dirty="0"/>
              <a:t>	 </a:t>
            </a:r>
            <a:r>
              <a:rPr lang="en-US" dirty="0" smtClean="0"/>
              <a:t>       Tuna Fish</a:t>
            </a:r>
          </a:p>
          <a:p>
            <a:r>
              <a:rPr lang="en-US" dirty="0"/>
              <a:t> </a:t>
            </a:r>
            <a:r>
              <a:rPr lang="en-US" dirty="0" smtClean="0"/>
              <a:t>                        Jenny Liao</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04964" y="3899925"/>
            <a:ext cx="810090" cy="369332"/>
          </a:xfrm>
          <a:prstGeom prst="rect">
            <a:avLst/>
          </a:prstGeom>
          <a:noFill/>
        </p:spPr>
        <p:txBody>
          <a:bodyPr wrap="square" rtlCol="0">
            <a:spAutoFit/>
          </a:bodyPr>
          <a:lstStyle/>
          <a:p>
            <a:r>
              <a:rPr lang="en-US" dirty="0" smtClean="0"/>
              <a:t>Sketch</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DATA</a:t>
            </a:r>
            <a:endParaRPr lang="en-CA" sz="3200" dirty="0"/>
          </a:p>
        </p:txBody>
      </p:sp>
      <p:sp>
        <p:nvSpPr>
          <p:cNvPr id="5" name="Content Placeholder 4"/>
          <p:cNvSpPr>
            <a:spLocks noGrp="1"/>
          </p:cNvSpPr>
          <p:nvPr>
            <p:ph idx="1"/>
          </p:nvPr>
        </p:nvSpPr>
        <p:spPr>
          <a:xfrm>
            <a:off x="350658" y="3419872"/>
            <a:ext cx="6172200" cy="2726432"/>
          </a:xfrm>
        </p:spPr>
        <p:txBody>
          <a:bodyPr>
            <a:normAutofit/>
          </a:bodyPr>
          <a:lstStyle/>
          <a:p>
            <a:pPr>
              <a:buNone/>
            </a:pPr>
            <a:r>
              <a:rPr lang="en-US" sz="2000" b="1" u="sng" dirty="0" smtClean="0"/>
              <a:t>CALCULATIONS:</a:t>
            </a:r>
          </a:p>
          <a:p>
            <a:pPr>
              <a:buNone/>
            </a:pPr>
            <a:endParaRPr lang="en-US" sz="2000" dirty="0" smtClean="0"/>
          </a:p>
          <a:p>
            <a:pPr>
              <a:buNone/>
            </a:pPr>
            <a:r>
              <a:rPr lang="en-US" sz="2000" dirty="0" smtClean="0"/>
              <a:t>Area of the Square </a:t>
            </a:r>
          </a:p>
          <a:p>
            <a:pPr>
              <a:buNone/>
            </a:pPr>
            <a:r>
              <a:rPr lang="en-US" sz="2000" dirty="0" smtClean="0"/>
              <a:t>Area = s</a:t>
            </a:r>
            <a:r>
              <a:rPr lang="en-US" sz="2000" baseline="30000" dirty="0" smtClean="0"/>
              <a:t>2 </a:t>
            </a:r>
          </a:p>
          <a:p>
            <a:pPr>
              <a:buNone/>
            </a:pPr>
            <a:r>
              <a:rPr lang="en-US" sz="2000" dirty="0" smtClean="0"/>
              <a:t>          = 1 x 1</a:t>
            </a:r>
          </a:p>
          <a:p>
            <a:pPr>
              <a:buNone/>
            </a:pPr>
            <a:r>
              <a:rPr lang="en-US" sz="2000" dirty="0"/>
              <a:t> </a:t>
            </a:r>
            <a:r>
              <a:rPr lang="en-US" sz="2000" dirty="0" smtClean="0"/>
              <a:t>         = 1 cm</a:t>
            </a:r>
            <a:r>
              <a:rPr lang="en-US" sz="2000" baseline="30000" dirty="0" smtClean="0"/>
              <a:t>2	</a:t>
            </a:r>
          </a:p>
          <a:p>
            <a:pPr>
              <a:buNone/>
            </a:pPr>
            <a:endParaRPr lang="en-US" sz="2000" baseline="30000" dirty="0"/>
          </a:p>
          <a:p>
            <a:pPr>
              <a:buNone/>
            </a:pPr>
            <a:endParaRPr lang="en-CA" sz="2000" baseline="30000" dirty="0"/>
          </a:p>
        </p:txBody>
      </p:sp>
      <p:graphicFrame>
        <p:nvGraphicFramePr>
          <p:cNvPr id="11" name="Table 10"/>
          <p:cNvGraphicFramePr>
            <a:graphicFrameLocks noGrp="1"/>
          </p:cNvGraphicFramePr>
          <p:nvPr/>
        </p:nvGraphicFramePr>
        <p:xfrm>
          <a:off x="404664" y="1763688"/>
          <a:ext cx="5760640" cy="1180140"/>
        </p:xfrm>
        <a:graphic>
          <a:graphicData uri="http://schemas.openxmlformats.org/drawingml/2006/table">
            <a:tbl>
              <a:tblPr firstRow="1" bandRow="1">
                <a:tableStyleId>{5C22544A-7EE6-4342-B048-85BDC9FD1C3A}</a:tableStyleId>
              </a:tblPr>
              <a:tblGrid>
                <a:gridCol w="1440160"/>
                <a:gridCol w="1440160"/>
                <a:gridCol w="1440160"/>
                <a:gridCol w="1440160"/>
              </a:tblGrid>
              <a:tr h="540060">
                <a:tc>
                  <a:txBody>
                    <a:bodyPr/>
                    <a:lstStyle/>
                    <a:p>
                      <a:r>
                        <a:rPr lang="en-US" dirty="0" smtClean="0"/>
                        <a:t>3D</a:t>
                      </a:r>
                      <a:r>
                        <a:rPr lang="en-US" baseline="0" dirty="0" smtClean="0"/>
                        <a:t> Object</a:t>
                      </a:r>
                      <a:endParaRPr lang="en-CA" dirty="0"/>
                    </a:p>
                  </a:txBody>
                  <a:tcPr/>
                </a:tc>
                <a:tc>
                  <a:txBody>
                    <a:bodyPr/>
                    <a:lstStyle/>
                    <a:p>
                      <a:r>
                        <a:rPr lang="en-US" dirty="0" smtClean="0"/>
                        <a:t>Height</a:t>
                      </a:r>
                    </a:p>
                    <a:p>
                      <a:r>
                        <a:rPr lang="en-US" dirty="0" smtClean="0"/>
                        <a:t>(cm)</a:t>
                      </a:r>
                      <a:endParaRPr lang="en-CA" dirty="0"/>
                    </a:p>
                  </a:txBody>
                  <a:tcPr/>
                </a:tc>
                <a:tc>
                  <a:txBody>
                    <a:bodyPr/>
                    <a:lstStyle/>
                    <a:p>
                      <a:r>
                        <a:rPr lang="en-US" dirty="0" smtClean="0"/>
                        <a:t>Length</a:t>
                      </a:r>
                    </a:p>
                    <a:p>
                      <a:r>
                        <a:rPr lang="en-US" dirty="0" smtClean="0"/>
                        <a:t>(cm)</a:t>
                      </a:r>
                      <a:endParaRPr lang="en-CA" dirty="0"/>
                    </a:p>
                  </a:txBody>
                  <a:tcPr/>
                </a:tc>
                <a:tc>
                  <a:txBody>
                    <a:bodyPr/>
                    <a:lstStyle/>
                    <a:p>
                      <a:r>
                        <a:rPr lang="en-US" dirty="0" smtClean="0"/>
                        <a:t>Width</a:t>
                      </a:r>
                    </a:p>
                    <a:p>
                      <a:r>
                        <a:rPr lang="en-US" dirty="0" smtClean="0"/>
                        <a:t>(cm)</a:t>
                      </a:r>
                      <a:endParaRPr lang="en-CA" dirty="0"/>
                    </a:p>
                  </a:txBody>
                  <a:tcPr/>
                </a:tc>
              </a:tr>
              <a:tr h="540060">
                <a:tc>
                  <a:txBody>
                    <a:bodyPr/>
                    <a:lstStyle/>
                    <a:p>
                      <a:r>
                        <a:rPr lang="en-US" dirty="0" smtClean="0"/>
                        <a:t>CUBE</a:t>
                      </a:r>
                      <a:endParaRPr lang="en-CA" dirty="0"/>
                    </a:p>
                  </a:txBody>
                  <a:tcPr/>
                </a:tc>
                <a:tc>
                  <a:txBody>
                    <a:bodyPr/>
                    <a:lstStyle/>
                    <a:p>
                      <a:r>
                        <a:rPr lang="en-US" dirty="0" smtClean="0"/>
                        <a:t>1</a:t>
                      </a:r>
                      <a:endParaRPr lang="en-CA" dirty="0"/>
                    </a:p>
                  </a:txBody>
                  <a:tcPr/>
                </a:tc>
                <a:tc>
                  <a:txBody>
                    <a:bodyPr/>
                    <a:lstStyle/>
                    <a:p>
                      <a:r>
                        <a:rPr lang="en-US" dirty="0" smtClean="0"/>
                        <a:t>1</a:t>
                      </a:r>
                      <a:endParaRPr lang="en-CA" dirty="0"/>
                    </a:p>
                  </a:txBody>
                  <a:tcPr/>
                </a:tc>
                <a:tc>
                  <a:txBody>
                    <a:bodyPr/>
                    <a:lstStyle/>
                    <a:p>
                      <a:r>
                        <a:rPr lang="en-US" dirty="0" smtClean="0"/>
                        <a:t>1</a:t>
                      </a:r>
                      <a:endParaRPr lang="en-CA" dirty="0"/>
                    </a:p>
                  </a:txBody>
                  <a:tcPr/>
                </a:tc>
              </a:tr>
            </a:tbl>
          </a:graphicData>
        </a:graphic>
      </p:graphicFrame>
      <p:sp>
        <p:nvSpPr>
          <p:cNvPr id="12" name="Content Placeholder 4"/>
          <p:cNvSpPr txBox="1">
            <a:spLocks/>
          </p:cNvSpPr>
          <p:nvPr/>
        </p:nvSpPr>
        <p:spPr>
          <a:xfrm>
            <a:off x="404664" y="5796136"/>
            <a:ext cx="6172200" cy="272643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Surface</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Area of the Cube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SA= </a:t>
            </a:r>
            <a:endParaRPr kumimoji="0" lang="en-US" sz="2000" b="0" i="0" u="none" strike="noStrike" kern="1200" cap="none" spc="0" normalizeH="0" baseline="3000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1 x 1 x 6</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6 cm</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2</a:t>
            </a:r>
          </a:p>
          <a:p>
            <a:pPr marL="342900" lvl="0" indent="-342900">
              <a:spcBef>
                <a:spcPct val="20000"/>
              </a:spcBef>
              <a:defRPr/>
            </a:pPr>
            <a:r>
              <a:rPr lang="en-US" sz="2000" dirty="0" smtClean="0"/>
              <a:t>Volume of </a:t>
            </a:r>
            <a:r>
              <a:rPr lang="en-US" sz="2000" dirty="0"/>
              <a:t>the Cube </a:t>
            </a:r>
          </a:p>
          <a:p>
            <a:pPr marL="342900" lvl="0" indent="-342900">
              <a:spcBef>
                <a:spcPct val="20000"/>
              </a:spcBef>
              <a:defRPr/>
            </a:pPr>
            <a:r>
              <a:rPr lang="en-US" sz="2000" dirty="0" smtClean="0"/>
              <a:t>V= </a:t>
            </a:r>
            <a:endParaRPr lang="en-US" sz="2000" baseline="30000" dirty="0"/>
          </a:p>
          <a:p>
            <a:pPr marL="342900" lvl="0" indent="-342900">
              <a:spcBef>
                <a:spcPct val="20000"/>
              </a:spcBef>
              <a:defRPr/>
            </a:pPr>
            <a:r>
              <a:rPr lang="en-US" sz="2000" dirty="0"/>
              <a:t>          = 1 x </a:t>
            </a:r>
            <a:r>
              <a:rPr lang="en-US" sz="2000" dirty="0" smtClean="0"/>
              <a:t>1 x 1</a:t>
            </a:r>
            <a:endParaRPr lang="en-US" sz="2000" dirty="0"/>
          </a:p>
          <a:p>
            <a:pPr marL="342900" lvl="0" indent="-342900">
              <a:spcBef>
                <a:spcPct val="20000"/>
              </a:spcBef>
              <a:defRPr/>
            </a:pPr>
            <a:r>
              <a:rPr lang="en-US" sz="2000" dirty="0"/>
              <a:t>          = 1 </a:t>
            </a:r>
            <a:r>
              <a:rPr lang="en-US" sz="2000" dirty="0" smtClean="0"/>
              <a:t>cm</a:t>
            </a:r>
            <a:r>
              <a:rPr lang="en-US" sz="2000" baseline="30000" dirty="0" smtClean="0"/>
              <a:t>3 </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3000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2000" b="0" i="0" u="none" strike="noStrike" kern="1200" cap="none" spc="0" normalizeH="0" baseline="3000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to Construct the Model</a:t>
            </a:r>
            <a:endParaRPr lang="en-CA" sz="3600" b="1" dirty="0"/>
          </a:p>
        </p:txBody>
      </p:sp>
      <p:sp>
        <p:nvSpPr>
          <p:cNvPr id="3" name="Content Placeholder 2"/>
          <p:cNvSpPr>
            <a:spLocks noGrp="1"/>
          </p:cNvSpPr>
          <p:nvPr>
            <p:ph idx="1"/>
          </p:nvPr>
        </p:nvSpPr>
        <p:spPr/>
        <p:txBody>
          <a:bodyPr/>
          <a:lstStyle/>
          <a:p>
            <a:pPr marL="514350" indent="-514350">
              <a:buAutoNum type="arabicParenR"/>
            </a:pPr>
            <a:r>
              <a:rPr lang="en-US" dirty="0" smtClean="0"/>
              <a:t>…</a:t>
            </a:r>
          </a:p>
          <a:p>
            <a:pPr marL="514350" indent="-514350">
              <a:buAutoNum type="arabicParenR"/>
            </a:pPr>
            <a:r>
              <a:rPr lang="en-US" dirty="0" smtClean="0"/>
              <a:t>…</a:t>
            </a:r>
          </a:p>
          <a:p>
            <a:pPr marL="514350" indent="-514350">
              <a:buAutoNum type="arabicParenR"/>
            </a:pPr>
            <a:r>
              <a:rPr lang="en-US" dirty="0" smtClean="0"/>
              <a:t>…</a:t>
            </a:r>
          </a:p>
          <a:p>
            <a:pPr marL="514350" indent="-514350">
              <a:buAutoNum type="arabicParenR"/>
            </a:pPr>
            <a:r>
              <a:rPr lang="en-US" dirty="0" smtClean="0"/>
              <a:t>…</a:t>
            </a:r>
          </a:p>
          <a:p>
            <a:pPr marL="514350" indent="-514350">
              <a:buAutoNum type="arabicParenR"/>
            </a:pP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Mathematical </a:t>
            </a:r>
            <a:r>
              <a:rPr lang="en-US" sz="3200" b="1" dirty="0" smtClean="0"/>
              <a:t>Concepts Applied</a:t>
            </a:r>
            <a:endParaRPr lang="en-CA" sz="3200" b="1" dirty="0"/>
          </a:p>
        </p:txBody>
      </p:sp>
      <p:sp>
        <p:nvSpPr>
          <p:cNvPr id="3" name="Content Placeholder 2"/>
          <p:cNvSpPr>
            <a:spLocks noGrp="1"/>
          </p:cNvSpPr>
          <p:nvPr>
            <p:ph idx="1"/>
          </p:nvPr>
        </p:nvSpPr>
        <p:spPr/>
        <p:txBody>
          <a:bodyPr/>
          <a:lstStyle/>
          <a:p>
            <a:pPr marL="514350" indent="-514350">
              <a:buAutoNum type="arabicParenR"/>
            </a:pPr>
            <a:r>
              <a:rPr lang="en-US" dirty="0" smtClean="0"/>
              <a:t>Measurement Using SI Units</a:t>
            </a:r>
          </a:p>
          <a:p>
            <a:pPr marL="514350" indent="-514350">
              <a:buAutoNum type="arabicParenR"/>
            </a:pPr>
            <a:r>
              <a:rPr lang="en-US" dirty="0" smtClean="0"/>
              <a:t>Area of Square</a:t>
            </a:r>
          </a:p>
          <a:p>
            <a:pPr marL="514350" indent="-514350">
              <a:buAutoNum type="arabicParenR"/>
            </a:pPr>
            <a:r>
              <a:rPr lang="en-US" dirty="0" smtClean="0"/>
              <a:t>Pythagorean </a:t>
            </a:r>
            <a:r>
              <a:rPr lang="en-US" dirty="0" smtClean="0"/>
              <a:t>Theorem</a:t>
            </a:r>
          </a:p>
          <a:p>
            <a:pPr marL="514350" indent="-514350">
              <a:buAutoNum type="arabicParenR"/>
            </a:pPr>
            <a:r>
              <a:rPr lang="en-US" dirty="0" smtClean="0"/>
              <a:t>….</a:t>
            </a:r>
          </a:p>
          <a:p>
            <a:pPr marL="514350" indent="-514350">
              <a:buAutoNum type="arabicParenR"/>
            </a:pPr>
            <a:r>
              <a:rPr lang="en-US" dirty="0" smtClean="0"/>
              <a:t>…..</a:t>
            </a:r>
          </a:p>
          <a:p>
            <a:pPr marL="514350" indent="-514350">
              <a:buAutoNum type="arabicParenR"/>
            </a:pPr>
            <a:r>
              <a:rPr lang="en-US" dirty="0" smtClean="0"/>
              <a:t>…</a:t>
            </a:r>
            <a:endParaRPr lang="en-US" dirty="0" smtClean="0"/>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Our Project Story</a:t>
            </a:r>
            <a:endParaRPr lang="en-CA" sz="3600" b="1" dirty="0"/>
          </a:p>
        </p:txBody>
      </p:sp>
      <p:sp>
        <p:nvSpPr>
          <p:cNvPr id="5" name="TextBox 4"/>
          <p:cNvSpPr txBox="1"/>
          <p:nvPr/>
        </p:nvSpPr>
        <p:spPr>
          <a:xfrm>
            <a:off x="476672" y="1763688"/>
            <a:ext cx="5832648" cy="7017306"/>
          </a:xfrm>
          <a:prstGeom prst="rect">
            <a:avLst/>
          </a:prstGeom>
          <a:noFill/>
        </p:spPr>
        <p:txBody>
          <a:bodyPr wrap="square" rtlCol="0">
            <a:spAutoFit/>
          </a:bodyPr>
          <a:lstStyle/>
          <a:p>
            <a:r>
              <a:rPr lang="en-US" dirty="0"/>
              <a:t> </a:t>
            </a:r>
            <a:r>
              <a:rPr lang="en-US" dirty="0" smtClean="0"/>
              <a:t>      In the making of this project, we have experienced a lot. We have applied what we learned in our Math lessons.</a:t>
            </a:r>
          </a:p>
          <a:p>
            <a:r>
              <a:rPr lang="en-US" dirty="0" smtClean="0"/>
              <a:t>    </a:t>
            </a:r>
          </a:p>
          <a:p>
            <a:r>
              <a:rPr lang="en-US" dirty="0"/>
              <a:t> </a:t>
            </a:r>
            <a:r>
              <a:rPr lang="en-US" dirty="0" smtClean="0"/>
              <a:t>      At first, we need to decide the design of our model. We exchange ideas and information with other classmates. We decided what dimensions our model will have and then decide what materials are we going to use to construct the model.</a:t>
            </a:r>
          </a:p>
          <a:p>
            <a:endParaRPr lang="en-US" dirty="0"/>
          </a:p>
          <a:p>
            <a:endParaRPr lang="en-US" dirty="0" smtClean="0"/>
          </a:p>
          <a:p>
            <a:endParaRPr lang="en-US" dirty="0"/>
          </a:p>
          <a:p>
            <a:endParaRPr lang="en-US" dirty="0" smtClean="0"/>
          </a:p>
          <a:p>
            <a:r>
              <a:rPr lang="en-US" dirty="0" smtClean="0"/>
              <a:t>….(Division of Workloads)</a:t>
            </a:r>
            <a:endParaRPr lang="en-US" dirty="0" smtClean="0"/>
          </a:p>
          <a:p>
            <a:endParaRPr lang="en-US" dirty="0"/>
          </a:p>
          <a:p>
            <a:endParaRPr lang="en-US" dirty="0" smtClean="0"/>
          </a:p>
          <a:p>
            <a:endParaRPr lang="en-US" dirty="0"/>
          </a:p>
          <a:p>
            <a:r>
              <a:rPr lang="en-US" dirty="0" smtClean="0"/>
              <a:t>….We encountered problems such as….. We try to fix </a:t>
            </a:r>
            <a:r>
              <a:rPr lang="en-US" smtClean="0"/>
              <a:t>our mistakes by….</a:t>
            </a:r>
            <a:endParaRPr lang="en-US" dirty="0" smtClean="0"/>
          </a:p>
          <a:p>
            <a:endParaRPr lang="en-US" dirty="0"/>
          </a:p>
          <a:p>
            <a:endParaRPr lang="en-US" dirty="0" smtClean="0"/>
          </a:p>
          <a:p>
            <a:endParaRPr lang="en-US" dirty="0"/>
          </a:p>
          <a:p>
            <a:r>
              <a:rPr lang="en-US" dirty="0"/>
              <a:t> </a:t>
            </a:r>
            <a:r>
              <a:rPr lang="en-US" dirty="0" smtClean="0"/>
              <a:t>    In the end, we think that we are able to show our understand of math concepts to our daily life. We have proven as well that we can work as a team.</a:t>
            </a:r>
            <a:endParaRPr lang="en-US" dirty="0"/>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236</Words>
  <Application>Microsoft Office PowerPoint</Application>
  <PresentationFormat>On-screen Show (4:3)</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MATH 10</vt:lpstr>
      <vt:lpstr>Slide 2</vt:lpstr>
      <vt:lpstr>DATA</vt:lpstr>
      <vt:lpstr>How to Construct the Model</vt:lpstr>
      <vt:lpstr>Mathematical Concepts Applied</vt:lpstr>
      <vt:lpstr>Our Project Story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10 REPORT </dc:title>
  <dc:creator>Lilian Albarico</dc:creator>
  <cp:lastModifiedBy>Lilian Albarico</cp:lastModifiedBy>
  <cp:revision>4</cp:revision>
  <dcterms:created xsi:type="dcterms:W3CDTF">2014-09-19T01:34:40Z</dcterms:created>
  <dcterms:modified xsi:type="dcterms:W3CDTF">2014-09-23T01:20:39Z</dcterms:modified>
</cp:coreProperties>
</file>