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318" r:id="rId4"/>
    <p:sldId id="316" r:id="rId5"/>
    <p:sldId id="319" r:id="rId6"/>
    <p:sldId id="320" r:id="rId7"/>
    <p:sldId id="321" r:id="rId8"/>
    <p:sldId id="322" r:id="rId9"/>
    <p:sldId id="32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E10B9-255D-6A4A-AB40-9EFEC5A92C2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51659-CB82-BD48-AB54-116BB7913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333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on the book…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51659-CB82-BD48-AB54-116BB79137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94A2-4575-7D41-849D-5832D4CE615D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SPHERES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5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78"/>
            <a:ext cx="8229600" cy="1143000"/>
          </a:xfrm>
        </p:spPr>
        <p:txBody>
          <a:bodyPr/>
          <a:lstStyle/>
          <a:p>
            <a:pPr algn="just"/>
            <a:r>
              <a:rPr lang="en-US" dirty="0" smtClean="0"/>
              <a:t>Students are expected to: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Solve a problem that involves surface area or volume, given a diagram of a composite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3</a:t>
            </a:r>
            <a:r>
              <a:rPr lang="en-US" dirty="0"/>
              <a:t>-</a:t>
            </a:r>
            <a:r>
              <a:rPr lang="en-US" dirty="0" smtClean="0"/>
              <a:t>D object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361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</a:t>
            </a:r>
            <a:endParaRPr lang="en-CA" dirty="0"/>
          </a:p>
        </p:txBody>
      </p:sp>
      <p:pic>
        <p:nvPicPr>
          <p:cNvPr id="2050" name="Picture 2" descr="C:\Users\Lilian Albarico\Desktop\sphe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" y="1417638"/>
            <a:ext cx="3421380" cy="5166042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3320" y="1417638"/>
            <a:ext cx="5212080" cy="516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lian Albarico\Desktop\sphe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" y="502920"/>
            <a:ext cx="7818120" cy="591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 descr="C:\Users\Lilian Albarico\Desktop\spher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2" y="1495425"/>
            <a:ext cx="6840537" cy="493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494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 descr="C:\Users\Lilian Albarico\Desktop\spher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16280"/>
            <a:ext cx="5105400" cy="3672840"/>
          </a:xfrm>
          <a:prstGeom prst="rect">
            <a:avLst/>
          </a:prstGeom>
          <a:noFill/>
        </p:spPr>
      </p:pic>
      <p:pic>
        <p:nvPicPr>
          <p:cNvPr id="4099" name="Picture 3" descr="C:\Users\Lilian Albarico\Desktop\sphere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735512"/>
            <a:ext cx="5105400" cy="1863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A SPHERE</a:t>
            </a:r>
            <a:endParaRPr lang="en-CA" dirty="0"/>
          </a:p>
        </p:txBody>
      </p:sp>
      <p:pic>
        <p:nvPicPr>
          <p:cNvPr id="5122" name="Picture 2" descr="C:\Users\Lilian Albarico\Desktop\spher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0160" y="1417638"/>
            <a:ext cx="652272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A SPHERE</a:t>
            </a:r>
            <a:endParaRPr lang="en-CA" dirty="0"/>
          </a:p>
        </p:txBody>
      </p:sp>
      <p:pic>
        <p:nvPicPr>
          <p:cNvPr id="6146" name="Picture 2" descr="C:\Users\Lilian Albarico\Desktop\spher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8513" y="1950720"/>
            <a:ext cx="4886325" cy="352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Class Exercise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Answer </a:t>
            </a:r>
            <a:r>
              <a:rPr lang="en-US" dirty="0" smtClean="0"/>
              <a:t># 7-14 on page </a:t>
            </a:r>
            <a:r>
              <a:rPr lang="en-US" dirty="0" smtClean="0"/>
              <a:t>51.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r>
              <a:rPr lang="en-US" u="sng" dirty="0" smtClean="0"/>
              <a:t>HOMEWORK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) </a:t>
            </a:r>
            <a:r>
              <a:rPr lang="en-US" dirty="0" smtClean="0"/>
              <a:t>Copy Checkpoint 2 on page </a:t>
            </a:r>
            <a:r>
              <a:rPr lang="en-US" dirty="0" smtClean="0"/>
              <a:t>53 ON YOUR NOTEBOOK.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) Try to answer ASESS YOUR UNDERSTANDING on page 54.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498</TotalTime>
  <Words>81</Words>
  <Application>Microsoft Office PowerPoint</Application>
  <PresentationFormat>On-screen Show (4:3)</PresentationFormat>
  <Paragraphs>18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SPHERES</vt:lpstr>
      <vt:lpstr>Students are expected to:</vt:lpstr>
      <vt:lpstr>SPHERE</vt:lpstr>
      <vt:lpstr>Slide 4</vt:lpstr>
      <vt:lpstr>Example 1</vt:lpstr>
      <vt:lpstr>Example 2</vt:lpstr>
      <vt:lpstr>VOLUME OF A SPHERE</vt:lpstr>
      <vt:lpstr>VOLUME OF A SPHERE</vt:lpstr>
      <vt:lpstr>Class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</dc:title>
  <dc:creator>mac apple</dc:creator>
  <cp:lastModifiedBy>Lilian Albarico</cp:lastModifiedBy>
  <cp:revision>12</cp:revision>
  <dcterms:created xsi:type="dcterms:W3CDTF">2013-09-15T15:24:10Z</dcterms:created>
  <dcterms:modified xsi:type="dcterms:W3CDTF">2014-09-17T06:09:39Z</dcterms:modified>
</cp:coreProperties>
</file>