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sldIdLst>
    <p:sldId id="256" r:id="rId2"/>
    <p:sldId id="257" r:id="rId3"/>
    <p:sldId id="260" r:id="rId4"/>
    <p:sldId id="274" r:id="rId5"/>
    <p:sldId id="273" r:id="rId6"/>
    <p:sldId id="270" r:id="rId7"/>
    <p:sldId id="272" r:id="rId8"/>
    <p:sldId id="271" r:id="rId9"/>
    <p:sldId id="259" r:id="rId10"/>
    <p:sldId id="262" r:id="rId11"/>
    <p:sldId id="264" r:id="rId12"/>
    <p:sldId id="269" r:id="rId13"/>
    <p:sldId id="267" r:id="rId14"/>
    <p:sldId id="268" r:id="rId15"/>
    <p:sldId id="258" r:id="rId16"/>
    <p:sldId id="275" r:id="rId17"/>
    <p:sldId id="276" r:id="rId18"/>
    <p:sldId id="26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20" y="-4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8729-DA14-AE40-A2D3-08984E534535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67DC-303B-6E4C-97D3-2F73BEC490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regentsprep.org/regents/math/algebra/aop1/lrat.htm" TargetMode="External"/><Relationship Id="rId3" Type="http://schemas.openxmlformats.org/officeDocument/2006/relationships/hyperlink" Target="http://cnx.org/content/m38348/lates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ROOTS AND POWERS</a:t>
            </a:r>
            <a:endParaRPr lang="en-US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5791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3-11-20 at 11.18.0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496" y="691226"/>
            <a:ext cx="6565565" cy="5056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09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3-11-20 at 11.21.5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859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3-11-21 at 8.29.5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074" y="621258"/>
            <a:ext cx="7675506" cy="5246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705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3-11-21 at 8.26.29 AM.pn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501" r="-17501"/>
          <a:stretch>
            <a:fillRect/>
          </a:stretch>
        </p:blipFill>
        <p:spPr>
          <a:xfrm>
            <a:off x="-593609" y="455589"/>
            <a:ext cx="10231498" cy="5259411"/>
          </a:xfrm>
        </p:spPr>
      </p:pic>
    </p:spTree>
    <p:extLst>
      <p:ext uri="{BB962C8B-B14F-4D97-AF65-F5344CB8AC3E}">
        <p14:creationId xmlns:p14="http://schemas.microsoft.com/office/powerpoint/2010/main" val="2975491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Screen Shot 2013-11-21 at 8.27.40 AM.pn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1" r="7751"/>
          <a:stretch>
            <a:fillRect/>
          </a:stretch>
        </p:blipFill>
        <p:spPr>
          <a:xfrm>
            <a:off x="609600" y="550333"/>
            <a:ext cx="7924800" cy="5164667"/>
          </a:xfrm>
        </p:spPr>
      </p:pic>
    </p:spTree>
    <p:extLst>
      <p:ext uri="{BB962C8B-B14F-4D97-AF65-F5344CB8AC3E}">
        <p14:creationId xmlns:p14="http://schemas.microsoft.com/office/powerpoint/2010/main" val="641420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3-11-20 at 11.05.3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40" y="427979"/>
            <a:ext cx="8484583" cy="6131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389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77602"/>
            <a:ext cx="7924800" cy="1143000"/>
          </a:xfrm>
        </p:spPr>
        <p:txBody>
          <a:bodyPr/>
          <a:lstStyle/>
          <a:p>
            <a:r>
              <a:rPr lang="en-US" dirty="0" smtClean="0"/>
              <a:t>PRACTICE EXERCISE</a:t>
            </a:r>
            <a:endParaRPr lang="en-US" dirty="0"/>
          </a:p>
        </p:txBody>
      </p:sp>
      <p:pic>
        <p:nvPicPr>
          <p:cNvPr id="4" name="Content Placeholder 3" descr="Screen Shot 2013-11-21 at 8.44.42 AM.pn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0013" r="-80013"/>
          <a:stretch>
            <a:fillRect/>
          </a:stretch>
        </p:blipFill>
        <p:spPr>
          <a:xfrm>
            <a:off x="-2581510" y="1104459"/>
            <a:ext cx="13940954" cy="4610541"/>
          </a:xfrm>
        </p:spPr>
      </p:pic>
    </p:spTree>
    <p:extLst>
      <p:ext uri="{BB962C8B-B14F-4D97-AF65-F5344CB8AC3E}">
        <p14:creationId xmlns:p14="http://schemas.microsoft.com/office/powerpoint/2010/main" val="37451525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89802"/>
            <a:ext cx="7924800" cy="1143000"/>
          </a:xfrm>
        </p:spPr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Answer  Check Your Understanding # 7-15, 18, 21-23 on pages 211-212.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85230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>
                <a:hlinkClick r:id="rId2"/>
              </a:rPr>
              <a:t>http://www.regentsprep.org/regents/math/algebra/aop1/</a:t>
            </a:r>
            <a:r>
              <a:rPr lang="de-DE" dirty="0" smtClean="0">
                <a:hlinkClick r:id="rId2"/>
              </a:rPr>
              <a:t>lrat.htm</a:t>
            </a:r>
            <a:endParaRPr lang="de-DE" dirty="0" smtClean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http://cnx.org/content/m38348/latest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http://</a:t>
            </a:r>
            <a:r>
              <a:rPr lang="en-US" dirty="0" err="1"/>
              <a:t>thinkzone.wlonk.com</a:t>
            </a:r>
            <a:r>
              <a:rPr lang="en-US" dirty="0"/>
              <a:t>/Numbers/</a:t>
            </a:r>
            <a:r>
              <a:rPr lang="en-US" dirty="0" err="1"/>
              <a:t>NumberSets.htm</a:t>
            </a:r>
            <a:endParaRPr lang="de-DE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071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Students are expected to:</a:t>
            </a:r>
            <a:endParaRPr lang="en-US" sz="40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Develop algebraic reasoning and number sense.</a:t>
            </a:r>
            <a:endParaRPr lang="en-US" sz="3600" dirty="0"/>
          </a:p>
          <a:p>
            <a:endParaRPr lang="en-US" sz="3600" b="1" dirty="0" smtClean="0"/>
          </a:p>
          <a:p>
            <a:r>
              <a:rPr lang="en-US" sz="3600" b="1" dirty="0"/>
              <a:t>D</a:t>
            </a:r>
            <a:r>
              <a:rPr lang="en-US" sz="3600" b="1" dirty="0" smtClean="0"/>
              <a:t>emonstrate </a:t>
            </a:r>
            <a:r>
              <a:rPr lang="en-US" sz="3600" b="1" dirty="0"/>
              <a:t>an understanding of powers with integral and rational exponents.</a:t>
            </a:r>
            <a:r>
              <a:rPr lang="en-US" sz="3600" dirty="0"/>
              <a:t> </a:t>
            </a:r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553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42471" y="4577697"/>
            <a:ext cx="7924800" cy="1143000"/>
          </a:xfrm>
        </p:spPr>
        <p:txBody>
          <a:bodyPr/>
          <a:lstStyle/>
          <a:p>
            <a:r>
              <a:rPr lang="en-US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real numbers</a:t>
            </a:r>
            <a:endParaRPr lang="en-US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Picture 4" descr="Screen Shot 2013-11-20 at 11.22.5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348" y="401875"/>
            <a:ext cx="7391400" cy="458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987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8939" y="206972"/>
            <a:ext cx="8484583" cy="547842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000" b="1" dirty="0" smtClean="0">
                <a:ln w="11430"/>
                <a:solidFill>
                  <a:srgbClr val="3366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Jazz LET"/>
                <a:cs typeface="Jazz LET"/>
              </a:rPr>
              <a:t>REAL NUMBER </a:t>
            </a:r>
            <a:r>
              <a:rPr lang="en-US" sz="5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Jazz LET"/>
                <a:cs typeface="Jazz LET"/>
              </a:rPr>
              <a:t>- </a:t>
            </a:r>
            <a:r>
              <a:rPr lang="en-US" sz="5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Jazz LET"/>
                <a:cs typeface="Jazz LET"/>
              </a:rPr>
              <a:t>any number that is a rational number </a:t>
            </a:r>
            <a:r>
              <a:rPr lang="en-US" sz="5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Jazz LET"/>
                <a:cs typeface="Jazz LET"/>
              </a:rPr>
              <a:t>or an </a:t>
            </a:r>
            <a:r>
              <a:rPr lang="en-US" sz="5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Jazz LET"/>
                <a:cs typeface="Jazz LET"/>
              </a:rPr>
              <a:t>irrational number; a member of the set of </a:t>
            </a:r>
            <a:r>
              <a:rPr lang="en-US" sz="5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Jazz LET"/>
                <a:cs typeface="Jazz LET"/>
              </a:rPr>
              <a:t>numbers that </a:t>
            </a:r>
            <a:r>
              <a:rPr lang="en-US" sz="5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Jazz LET"/>
                <a:cs typeface="Jazz LET"/>
              </a:rPr>
              <a:t>have a decimal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1674965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3-11-21 at 8.36.1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521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25736"/>
            <a:ext cx="7924800" cy="1143000"/>
          </a:xfrm>
        </p:spPr>
        <p:txBody>
          <a:bodyPr/>
          <a:lstStyle/>
          <a:p>
            <a:pPr algn="ctr"/>
            <a:r>
              <a:rPr lang="en-US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pitals"/>
                <a:cs typeface="Capitals"/>
              </a:rPr>
              <a:t>REAL NUMBERS</a:t>
            </a:r>
            <a:endParaRPr lang="en-US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pitals"/>
              <a:cs typeface="Capitals"/>
            </a:endParaRPr>
          </a:p>
        </p:txBody>
      </p:sp>
      <p:pic>
        <p:nvPicPr>
          <p:cNvPr id="3" name="Picture 2" descr="Screen Shot 2013-11-21 at 8.33.3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280" y="1366763"/>
            <a:ext cx="7162800" cy="492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201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3-11-20 at 11.24.1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183" y="759326"/>
            <a:ext cx="650240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208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360438"/>
            <a:ext cx="7924800" cy="1143000"/>
          </a:xfrm>
        </p:spPr>
        <p:txBody>
          <a:bodyPr/>
          <a:lstStyle/>
          <a:p>
            <a:pPr algn="ctr"/>
            <a:r>
              <a:rPr lang="en-US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pitals"/>
                <a:cs typeface="Capitals"/>
              </a:rPr>
              <a:t>REAL NUMBERS</a:t>
            </a:r>
            <a:endParaRPr lang="en-US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pitals"/>
              <a:cs typeface="Capitals"/>
            </a:endParaRPr>
          </a:p>
        </p:txBody>
      </p:sp>
      <p:pic>
        <p:nvPicPr>
          <p:cNvPr id="4" name="Picture 3" descr="Screen Shot 2013-11-21 at 8.33.1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88" y="1041400"/>
            <a:ext cx="8521700" cy="581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186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3-11-20 at 11.17.0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030" y="274638"/>
            <a:ext cx="4445000" cy="57277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53318" y="1501871"/>
            <a:ext cx="347063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i="1" dirty="0">
                <a:latin typeface="FSC Symbol"/>
                <a:cs typeface="FSC Symbol"/>
              </a:rPr>
              <a:t>Radicals that are square roots of perfect squares, cube roots of perfect cubes,</a:t>
            </a:r>
          </a:p>
          <a:p>
            <a:pPr algn="ctr"/>
            <a:r>
              <a:rPr lang="en-US" sz="2000" i="1" dirty="0">
                <a:latin typeface="FSC Symbol"/>
                <a:cs typeface="FSC Symbol"/>
              </a:rPr>
              <a:t>and so on are rational numbers</a:t>
            </a:r>
            <a:r>
              <a:rPr lang="en-US" sz="2000" i="1" dirty="0" smtClean="0">
                <a:latin typeface="FSC Symbol"/>
                <a:cs typeface="FSC Symbol"/>
              </a:rPr>
              <a:t>.</a:t>
            </a:r>
          </a:p>
          <a:p>
            <a:pPr algn="ctr"/>
            <a:endParaRPr lang="en-US" sz="2000" i="1" dirty="0">
              <a:latin typeface="FSC Symbol"/>
              <a:cs typeface="FSC Symbol"/>
            </a:endParaRPr>
          </a:p>
          <a:p>
            <a:pPr algn="ctr"/>
            <a:r>
              <a:rPr lang="en-US" sz="2000" i="1" dirty="0" smtClean="0">
                <a:latin typeface="FSC Symbol"/>
                <a:cs typeface="FSC Symbol"/>
              </a:rPr>
              <a:t>Rational </a:t>
            </a:r>
            <a:r>
              <a:rPr lang="en-US" sz="2000" i="1" dirty="0">
                <a:latin typeface="FSC Symbol"/>
                <a:cs typeface="FSC Symbol"/>
              </a:rPr>
              <a:t>numbers have decimal</a:t>
            </a:r>
          </a:p>
          <a:p>
            <a:pPr algn="ctr"/>
            <a:r>
              <a:rPr lang="en-US" sz="2000" i="1" dirty="0">
                <a:latin typeface="FSC Symbol"/>
                <a:cs typeface="FSC Symbol"/>
              </a:rPr>
              <a:t>representations that either terminate or repeat.</a:t>
            </a:r>
          </a:p>
        </p:txBody>
      </p:sp>
    </p:spTree>
    <p:extLst>
      <p:ext uri="{BB962C8B-B14F-4D97-AF65-F5344CB8AC3E}">
        <p14:creationId xmlns:p14="http://schemas.microsoft.com/office/powerpoint/2010/main" val="248922548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1306</TotalTime>
  <Words>155</Words>
  <Application>Microsoft Macintosh PowerPoint</Application>
  <PresentationFormat>On-screen Show (4:3)</PresentationFormat>
  <Paragraphs>22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Horizon</vt:lpstr>
      <vt:lpstr>ROOTS AND POWERS</vt:lpstr>
      <vt:lpstr>Students are expected to:</vt:lpstr>
      <vt:lpstr>   real numbers</vt:lpstr>
      <vt:lpstr>PowerPoint Presentation</vt:lpstr>
      <vt:lpstr>PowerPoint Presentation</vt:lpstr>
      <vt:lpstr>REAL NUMBERS</vt:lpstr>
      <vt:lpstr>PowerPoint Presentation</vt:lpstr>
      <vt:lpstr>REAL 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PRACTICE EXERCISE</vt:lpstr>
      <vt:lpstr>HOMEWORK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ROOTS AND POWERS</dc:title>
  <dc:creator>mac apple</dc:creator>
  <cp:lastModifiedBy>mac apple</cp:lastModifiedBy>
  <cp:revision>7</cp:revision>
  <dcterms:created xsi:type="dcterms:W3CDTF">2013-11-20T03:02:28Z</dcterms:created>
  <dcterms:modified xsi:type="dcterms:W3CDTF">2013-11-21T00:48:54Z</dcterms:modified>
</cp:coreProperties>
</file>